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342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4699202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№127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08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07 мая по 20 ч. 08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утром и днем дождь, гроза, град. Ветер западный,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12-14, днем 25-27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09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08 мая по 08 ч. 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гроза, град, шквал. 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8883734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28165</TotalTime>
  <Words>605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5261</cp:revision>
  <cp:lastPrinted>2021-07-01T03:56:27Z</cp:lastPrinted>
  <dcterms:created xsi:type="dcterms:W3CDTF">2018-03-27T06:03:00Z</dcterms:created>
  <dcterms:modified xsi:type="dcterms:W3CDTF">2026-05-07T08:36:24Z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